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5" r:id="rId7"/>
    <p:sldId id="266" r:id="rId8"/>
    <p:sldId id="267" r:id="rId9"/>
    <p:sldId id="268" r:id="rId10"/>
    <p:sldId id="258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3/8/2022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March 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Frogwell School </a:t>
            </a:r>
            <a:r>
              <a:rPr lang="en-US" dirty="0" err="1"/>
              <a:t>Ofsted</a:t>
            </a:r>
            <a:r>
              <a:rPr lang="en-US" dirty="0"/>
              <a:t> experience 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Helen Baker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827" y="419650"/>
            <a:ext cx="3968496" cy="832104"/>
          </a:xfrm>
        </p:spPr>
        <p:txBody>
          <a:bodyPr>
            <a:normAutofit/>
          </a:bodyPr>
          <a:lstStyle/>
          <a:p>
            <a:r>
              <a:rPr lang="en-US" dirty="0"/>
              <a:t>          Before the Inspection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23265-A03E-4EAF-92DC-0D2B16DD60D4}"/>
              </a:ext>
            </a:extLst>
          </p:cNvPr>
          <p:cNvSpPr txBox="1"/>
          <p:nvPr/>
        </p:nvSpPr>
        <p:spPr>
          <a:xfrm>
            <a:off x="1790700" y="2143125"/>
            <a:ext cx="7981949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Work with you School Improvement Advisor ( SIA) – they are </a:t>
            </a:r>
            <a:r>
              <a:rPr lang="en-GB" sz="2000" dirty="0">
                <a:solidFill>
                  <a:srgbClr val="FF0000"/>
                </a:solidFill>
              </a:rPr>
              <a:t>INVALUABLE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Attend NGA/ Governors Services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Really know your school/ context /data –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inc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Financials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Have you done any recent staff Welfare surveys = what actions have been taken based on feedback . It may we worth looking at Wellbee.co.uk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Staff Governors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27978-5E56-4723-B7A3-8E1535BF6C2C}"/>
              </a:ext>
            </a:extLst>
          </p:cNvPr>
          <p:cNvSpPr txBox="1"/>
          <p:nvPr/>
        </p:nvSpPr>
        <p:spPr>
          <a:xfrm>
            <a:off x="2228296" y="463465"/>
            <a:ext cx="7972146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Process conducted efficiently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94BE2-CAF5-4DFC-A0ED-38E01F9B3A72}"/>
              </a:ext>
            </a:extLst>
          </p:cNvPr>
          <p:cNvSpPr txBox="1"/>
          <p:nvPr/>
        </p:nvSpPr>
        <p:spPr>
          <a:xfrm>
            <a:off x="1819922" y="1846555"/>
            <a:ext cx="8788894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My experience was fine - glad they were interested in early years! The inspector was very nice, he just asked me to ‘tell him about Early Years’, which I did! He would occasionally interject with a question. Then he came over for a ‘classroom visit’ which he said was just to confirm that what I had told him was happening in the classroom! He did not want any data.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u="sng" dirty="0">
                <a:solidFill>
                  <a:schemeClr val="accent1">
                    <a:lumMod val="75000"/>
                  </a:schemeClr>
                </a:solidFill>
              </a:rPr>
              <a:t>My advice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would be for EY leads is just to be confident to talk about EY, tell them all that you know! From a maths perspective, they didn’t do a deep dive but were happy with the LA info (from the day we had in June).</a:t>
            </a:r>
          </a:p>
          <a:p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783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Governors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0CAD5-DCD7-4200-BFA9-B082388DB305}"/>
              </a:ext>
            </a:extLst>
          </p:cNvPr>
          <p:cNvSpPr txBox="1"/>
          <p:nvPr/>
        </p:nvSpPr>
        <p:spPr>
          <a:xfrm>
            <a:off x="2505075" y="719091"/>
            <a:ext cx="7455671" cy="4370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0070C0"/>
                </a:solidFill>
              </a:rPr>
              <a:t>New Governors –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Fair &amp;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No assumptions, pushed for clarification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Didn’t give time to think about the answer and come back with the right answer. 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u="sng" dirty="0">
                <a:solidFill>
                  <a:srgbClr val="0070C0"/>
                </a:solidFill>
              </a:rPr>
              <a:t>Experienced Governor – view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Session was almost 45 minutes – mix of in person &amp; Teams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Difficult to “Chair”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I wish I had taken documents/prompts – which is more difficult when most records are now on Teams. You don’t have time to start looking things up to remind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29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Feedback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0CAD5-DCD7-4200-BFA9-B082388DB305}"/>
              </a:ext>
            </a:extLst>
          </p:cNvPr>
          <p:cNvSpPr txBox="1"/>
          <p:nvPr/>
        </p:nvSpPr>
        <p:spPr>
          <a:xfrm>
            <a:off x="2095500" y="1438275"/>
            <a:ext cx="7419975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 note taker would be very helpful…….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Its quite difficult to take  detailed notes and try and listen to the key messages, as the same time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In our case feedback on curriculum, pedagogy &amp; assessment could have been more specific – we have some difference over interpreting written &amp; verbal feedback.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Need to correlate feedback given in the HT session &amp; that given to Governors. It might not be exactly the same !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12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48" y="677009"/>
            <a:ext cx="3968496" cy="832104"/>
          </a:xfrm>
        </p:spPr>
        <p:txBody>
          <a:bodyPr>
            <a:normAutofit/>
          </a:bodyPr>
          <a:lstStyle/>
          <a:p>
            <a:r>
              <a:rPr lang="en-US" dirty="0"/>
              <a:t>       RI - So what next </a:t>
            </a:r>
            <a:br>
              <a:rPr lang="en-US" dirty="0"/>
            </a:br>
            <a:r>
              <a:rPr lang="en-US" dirty="0"/>
              <a:t>	– NGA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F01D5-2123-41D0-B847-D818B7E001F4}"/>
              </a:ext>
            </a:extLst>
          </p:cNvPr>
          <p:cNvSpPr txBox="1"/>
          <p:nvPr/>
        </p:nvSpPr>
        <p:spPr>
          <a:xfrm>
            <a:off x="2574524" y="2343705"/>
            <a:ext cx="7297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Actions so far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Lead support allocated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Introductory calls with Chair, Head, Governor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Observed  FGB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Desk top/ Paperwork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Arranging 1:1 sessions with each Governors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Invited to NGA review session  </a:t>
            </a:r>
          </a:p>
        </p:txBody>
      </p:sp>
    </p:spTree>
    <p:extLst>
      <p:ext uri="{BB962C8B-B14F-4D97-AF65-F5344CB8AC3E}">
        <p14:creationId xmlns:p14="http://schemas.microsoft.com/office/powerpoint/2010/main" val="74175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652520" cy="3865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December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028949"/>
            <a:ext cx="4473224" cy="3460627"/>
          </a:xfrm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No 2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</a:rPr>
              <a:t>Ofsted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inspections are ever the same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Be careful what you say- honesty might not be the best policy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The inspector might not see things the same was as you do 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Try and make sure the “right” Governors answers the question,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Make sure staff Welfare surveys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are up to date. Look after the staff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Make detailed notes at the feedback session, as the report is very brief in comparison 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Take all the NGA and Wilts SIA support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GOOD LUCK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528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Wingdings</vt:lpstr>
      <vt:lpstr>Office Theme</vt:lpstr>
      <vt:lpstr>Frogwell School Ofsted experience </vt:lpstr>
      <vt:lpstr>          Before the Inspection </vt:lpstr>
      <vt:lpstr>       Staff Governors views</vt:lpstr>
      <vt:lpstr>            Governors views</vt:lpstr>
      <vt:lpstr>            Feedback meeting </vt:lpstr>
      <vt:lpstr>       RI - So what next   – NGA support</vt:lpstr>
      <vt:lpstr>Lessons Learnt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2022-02-15T15:07:30Z</dcterms:created>
  <dcterms:modified xsi:type="dcterms:W3CDTF">2022-03-11T12:29:24Z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